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>
        <p:scale>
          <a:sx n="75" d="100"/>
          <a:sy n="75" d="100"/>
        </p:scale>
        <p:origin x="-252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Relationship Id="rId8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52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628268" y="2789696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703596" y="2925573"/>
            <a:ext cx="441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864100" y="3571904"/>
            <a:ext cx="40132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23823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1653373" y="1994679"/>
            <a:ext cx="904308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224154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645545" y="3002279"/>
            <a:ext cx="64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382811" y="3648610"/>
            <a:ext cx="493088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22357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0212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26231"/>
              </p:ext>
            </p:extLst>
          </p:nvPr>
        </p:nvGraphicFramePr>
        <p:xfrm>
          <a:off x="2416583" y="1097029"/>
          <a:ext cx="8843964" cy="5741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</a:t>
                      </a:r>
                      <a:r>
                        <a:rPr lang="lo-LA" sz="180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ມູນການຊຳລະ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144666" y="264461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4205" y="210633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14644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99FC2-BD79-49DE-BF8F-BD73BEA12C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19386" y="1982880"/>
            <a:ext cx="10270828" cy="33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A5E12-76CB-447A-8CB4-3C6B9BF16A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5753" y="1363597"/>
            <a:ext cx="9109894" cy="52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902200" y="890033"/>
            <a:ext cx="33909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01979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04502"/>
            <a:ext cx="827568" cy="7082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4A13D-DD40-4895-88C4-7B600ECDC5E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68040" y="898375"/>
            <a:ext cx="8304760" cy="58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42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54493" y="896862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96551" y="201979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E6B5-5F91-498A-84BC-1608B2BA7F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31565" y="896862"/>
            <a:ext cx="6259270" cy="57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2412" y="238253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00458" y="214644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B9EC1-3A13-49D4-8140-BB6D4B519B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90919" y="908367"/>
            <a:ext cx="10237214" cy="57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5778502" y="3021978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5943602" y="3815883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41338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1615" y="2220639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766848" y="1926822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ຂໍມູນມີຄວາມຖືກຕ້ອງ ແລະ ຊັດເຈນ.</a:t>
            </a:r>
            <a:endParaRPr lang="en-US" sz="24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869" y="4277153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742102" y="3900525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ຂອບເຂດຂອງການດຳເນີນວຽກໂປຣແກຣມຂອງພວກຂ້າພະເຈົ້າມີ: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.</a:t>
            </a:r>
            <a:endParaRPr lang="en-US" sz="24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3502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2424328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0883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DE4843E-A544-485F-9CE5-5F2A5AFED0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1612114"/>
            <a:ext cx="564498" cy="564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67347A-6C7B-4640-AD9C-7379F4BB11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9246" y="3263632"/>
            <a:ext cx="564498" cy="564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DFF1D9-A06B-4436-8474-E337D349EF2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5879" y="4072504"/>
            <a:ext cx="564498" cy="564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9DD7D7-C7B8-4126-82FD-88A820B18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578" y="4869415"/>
            <a:ext cx="564498" cy="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12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5320926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ພັດທະນາເພີ່ມຟັງຊັນຫນ້າຂາຍຢູ່ໜ້າສະຖານນີ.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315134" y="4072243"/>
            <a:ext cx="7479865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25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27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04226"/>
            <a:ext cx="6312134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</a:t>
            </a:r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1559" y="47488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290580" y="5033183"/>
            <a:ext cx="84061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ພັດທະນາເພີ່ມຟັງຊັນການການແຈ້ງເຕື່ອນມາຍັງພະນັກງານເມື່ອມີການຈອງ.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451" y="3714915"/>
            <a:ext cx="2276808" cy="2388902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97691" y="3059489"/>
            <a:ext cx="3225614" cy="322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5549" y="4058323"/>
            <a:ext cx="1542980" cy="2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118934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302000" y="3589708"/>
            <a:ext cx="8216900" cy="589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 1 ທ່ານ, ເລຂານຸການ 1 ທ່ານ, ໜ່ວຍງານແຜນການ 1 ທ່ານ, ໜ່ວຍງານຮັບຈ່າຍເງິນ 1 ທ່ານ, ໜ່ວຍງານບໍລິການຂາຍປີ້ 7 ທ່ານ, ໜ່ວຍງານຮັກສາຄວາມປອດໄພ 6 ທ່ານ,ໜ່ວຍງານບໍລິການເຮືອນພັກ 8 ທ່ານ ແລະ ບັນດາບໍລິສັດຕ່າງໆ.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ເຊິ່ງເຮັດໃຫ້ການບໍລິການມີຄວາມຊັກຊ້າ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35382" y="2852975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622799" y="2994681"/>
            <a:ext cx="501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22800" y="3653379"/>
            <a:ext cx="5010497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903384" y="574973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962501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4140200" y="3613190"/>
            <a:ext cx="6426200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557998" y="458968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3801</TotalTime>
  <Words>1735</Words>
  <Application>Microsoft Office PowerPoint</Application>
  <PresentationFormat>Widescreen</PresentationFormat>
  <Paragraphs>235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</cp:lastModifiedBy>
  <cp:revision>119</cp:revision>
  <dcterms:created xsi:type="dcterms:W3CDTF">2020-07-14T16:36:24Z</dcterms:created>
  <dcterms:modified xsi:type="dcterms:W3CDTF">2021-08-18T12:57:58Z</dcterms:modified>
</cp:coreProperties>
</file>